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281" r:id="rId3"/>
    <p:sldId id="282" r:id="rId4"/>
    <p:sldId id="295" r:id="rId5"/>
    <p:sldId id="298" r:id="rId6"/>
    <p:sldId id="301" r:id="rId7"/>
    <p:sldId id="300" r:id="rId8"/>
    <p:sldId id="299" r:id="rId9"/>
    <p:sldId id="318" r:id="rId10"/>
    <p:sldId id="296" r:id="rId11"/>
    <p:sldId id="297" r:id="rId12"/>
    <p:sldId id="328" r:id="rId13"/>
    <p:sldId id="329" r:id="rId14"/>
    <p:sldId id="331" r:id="rId15"/>
    <p:sldId id="330" r:id="rId16"/>
    <p:sldId id="332" r:id="rId17"/>
    <p:sldId id="333" r:id="rId18"/>
    <p:sldId id="334" r:id="rId19"/>
    <p:sldId id="336" r:id="rId20"/>
    <p:sldId id="337" r:id="rId21"/>
    <p:sldId id="339" r:id="rId22"/>
    <p:sldId id="340" r:id="rId23"/>
    <p:sldId id="345" r:id="rId24"/>
    <p:sldId id="348" r:id="rId25"/>
    <p:sldId id="341" r:id="rId26"/>
    <p:sldId id="342" r:id="rId27"/>
    <p:sldId id="343" r:id="rId28"/>
    <p:sldId id="344" r:id="rId29"/>
    <p:sldId id="338" r:id="rId30"/>
    <p:sldId id="349" r:id="rId31"/>
    <p:sldId id="350" r:id="rId32"/>
    <p:sldId id="351" r:id="rId33"/>
    <p:sldId id="352" r:id="rId34"/>
    <p:sldId id="353" r:id="rId35"/>
    <p:sldId id="357" r:id="rId36"/>
    <p:sldId id="354" r:id="rId37"/>
    <p:sldId id="355" r:id="rId38"/>
    <p:sldId id="358" r:id="rId39"/>
    <p:sldId id="356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19" r:id="rId50"/>
    <p:sldId id="320" r:id="rId51"/>
    <p:sldId id="321" r:id="rId52"/>
    <p:sldId id="322" r:id="rId53"/>
    <p:sldId id="325" r:id="rId54"/>
    <p:sldId id="326" r:id="rId55"/>
    <p:sldId id="327" r:id="rId56"/>
    <p:sldId id="323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7" r:id="rId66"/>
    <p:sldId id="368" r:id="rId67"/>
    <p:sldId id="369" r:id="rId68"/>
    <p:sldId id="370" r:id="rId69"/>
    <p:sldId id="371" r:id="rId70"/>
    <p:sldId id="372" r:id="rId71"/>
    <p:sldId id="373" r:id="rId72"/>
    <p:sldId id="375" r:id="rId73"/>
    <p:sldId id="376" r:id="rId74"/>
    <p:sldId id="374" r:id="rId75"/>
    <p:sldId id="377" r:id="rId76"/>
    <p:sldId id="378" r:id="rId77"/>
    <p:sldId id="265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1C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E20B79-BB8B-41C9-8D06-72A0956F7D74}" type="datetimeFigureOut">
              <a:rPr lang="en-IN"/>
              <a:pPr>
                <a:defRPr/>
              </a:pPr>
              <a:t>10-04-2023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43FEBD4-96A6-4829-8DB8-86D91B228B3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23468" y="2744787"/>
            <a:ext cx="3097064" cy="1368425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1988764" y="4221087"/>
            <a:ext cx="5166472" cy="57682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>
              <a:buNone/>
              <a:defRPr/>
            </a:lvl4pPr>
            <a:lvl5pPr marL="1828800" indent="0">
              <a:buNone/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7544" y="1412776"/>
            <a:ext cx="8208912" cy="4824536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1E2892CD-9D1D-457C-9472-9C381898DD45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9552" y="1268760"/>
            <a:ext cx="8147248" cy="3744416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76" y="5085184"/>
            <a:ext cx="8147248" cy="80486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08D26F33-6A60-4E78-ADA2-81CDE8FDB718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 cstate="print"/>
          <a:srcRect r="7088" b="8002"/>
          <a:stretch>
            <a:fillRect/>
          </a:stretch>
        </p:blipFill>
        <p:spPr bwMode="auto">
          <a:xfrm>
            <a:off x="-90488" y="0"/>
            <a:ext cx="9234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4"/>
          </p:nvPr>
        </p:nvSpPr>
        <p:spPr>
          <a:xfrm>
            <a:off x="539750" y="1484313"/>
            <a:ext cx="8064500" cy="4032250"/>
          </a:xfrm>
        </p:spPr>
        <p:txBody>
          <a:bodyPr>
            <a:normAutofit/>
          </a:bodyPr>
          <a:lstStyle>
            <a:lvl1pPr>
              <a:defRPr sz="1600">
                <a:latin typeface="Source Sans Pro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9773AB48-1D5F-4108-8340-FFBE8BF7425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18FEEDB-C53C-48F9-B0FB-75E386DB5FBA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1800">
                <a:latin typeface="Source Sans Pro" pitchFamily="34" charset="0"/>
              </a:defRPr>
            </a:lvl1pPr>
            <a:lvl2pPr marL="4572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2pPr>
            <a:lvl3pPr marL="9144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3pPr>
            <a:lvl4pPr marL="13716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4pPr>
            <a:lvl5pPr marL="18288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4D69E61-751F-463C-80CA-32EBA79EBE90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8313" y="1484313"/>
            <a:ext cx="8207375" cy="1152525"/>
          </a:xfrm>
        </p:spPr>
        <p:txBody>
          <a:bodyPr>
            <a:noAutofit/>
          </a:bodyPr>
          <a:lstStyle>
            <a:lvl1pPr marL="0" indent="0" algn="just">
              <a:buNone/>
              <a:defRPr sz="1800">
                <a:latin typeface="Source Sans Pro" pitchFamily="34" charset="0"/>
              </a:defRPr>
            </a:lvl1pPr>
            <a:lvl2pPr marL="457200" indent="0" algn="just">
              <a:buNone/>
              <a:defRPr sz="1800"/>
            </a:lvl2pPr>
            <a:lvl3pPr marL="914400" indent="0" algn="just">
              <a:buNone/>
              <a:defRPr sz="1800"/>
            </a:lvl3pPr>
            <a:lvl4pPr marL="1371600" indent="0" algn="just">
              <a:buNone/>
              <a:defRPr sz="1800"/>
            </a:lvl4pPr>
            <a:lvl5pPr marL="1828800" indent="0" algn="just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746553E1-4AA5-4088-A5D5-815BB7E0C424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FCEAA35-5A0E-4FDF-8296-3E8939DCC6AA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latin typeface="Source Sans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latin typeface="Source Sans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8A92F54-AC8E-4A28-9386-EAB1B9ED31B5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56792"/>
            <a:ext cx="4040188" cy="4569371"/>
          </a:xfr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1600">
                <a:latin typeface="Source Sans Pro" pitchFamily="34" charset="0"/>
              </a:defRPr>
            </a:lvl1pPr>
            <a:lvl2pPr marL="4572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2pPr>
            <a:lvl3pPr marL="9144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3pPr>
            <a:lvl4pPr marL="13716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4pPr>
            <a:lvl5pPr marL="18288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56792"/>
            <a:ext cx="4041775" cy="4569371"/>
          </a:xfr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16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6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6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4979B12-0C5A-4783-AC6B-13F48C9AA899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nion Pro" pitchFamily="18" charset="0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275" y="6356350"/>
            <a:ext cx="4778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nion Pro" pitchFamily="18" charset="0"/>
                <a:cs typeface="+mn-cs"/>
              </a:defRPr>
            </a:lvl1pPr>
          </a:lstStyle>
          <a:p>
            <a:pPr>
              <a:defRPr/>
            </a:pPr>
            <a:fld id="{C9036D64-06C1-4753-BC45-141E6F42DA6E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0" y="5519738"/>
            <a:ext cx="2643480" cy="1338262"/>
          </a:xfrm>
        </p:spPr>
      </p:pic>
      <p:sp>
        <p:nvSpPr>
          <p:cNvPr id="4" name="Content Placeholder 4"/>
          <p:cNvSpPr txBox="1">
            <a:spLocks/>
          </p:cNvSpPr>
          <p:nvPr/>
        </p:nvSpPr>
        <p:spPr bwMode="auto">
          <a:xfrm>
            <a:off x="323850" y="4869160"/>
            <a:ext cx="8568630" cy="1944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Faculty Name : Mrs. Sujata Oak</a:t>
            </a:r>
          </a:p>
          <a:p>
            <a:pPr lvl="0" algn="r">
              <a:spcBef>
                <a:spcPts val="1001"/>
              </a:spcBef>
              <a:tabLst>
                <a:tab pos="0" algn="l"/>
              </a:tabLst>
            </a:pPr>
            <a:r>
              <a:rPr lang="en-IN" sz="2000" dirty="0">
                <a:solidFill>
                  <a:schemeClr val="bg1"/>
                </a:solidFill>
                <a:latin typeface="Calibri" pitchFamily="18"/>
              </a:rPr>
              <a:t>Assistant Professor, RAIT</a:t>
            </a:r>
          </a:p>
          <a:p>
            <a:pPr lvl="0" algn="r">
              <a:spcBef>
                <a:spcPts val="1001"/>
              </a:spcBef>
              <a:tabLst>
                <a:tab pos="0" algn="l"/>
              </a:tabLst>
            </a:pPr>
            <a:r>
              <a:rPr lang="en-IN" sz="2000" dirty="0">
                <a:solidFill>
                  <a:schemeClr val="bg1"/>
                </a:solidFill>
                <a:latin typeface="Calibri" pitchFamily="18"/>
              </a:rPr>
              <a:t>Dept. Of Information Technology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endParaRPr lang="en-IN" sz="2000" dirty="0">
              <a:solidFill>
                <a:schemeClr val="bg1"/>
              </a:solidFill>
              <a:latin typeface="Source Sans Pro" pitchFamily="34" charset="0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79B7832-3F00-45A5-B63A-0AC2D7B62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470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Ansible?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10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EEEBC22E-10AF-4E0A-A86C-74E3A6530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268760"/>
            <a:ext cx="8229600" cy="42484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025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Ansible Features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11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3BE7211B-237F-4D59-8C89-1954E4C4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318198"/>
            <a:ext cx="8363272" cy="42713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6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C6E9503E-60AD-4CFA-AF37-FBA347002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932"/>
            <a:ext cx="9144000" cy="577933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12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6226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13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59E29A4-1BEB-495C-B6B4-39D2A894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3" y="1412776"/>
            <a:ext cx="5238750" cy="4705350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="" xmlns:a16="http://schemas.microsoft.com/office/drawing/2014/main" id="{29C154BB-B8F3-4927-8913-2060E7D9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68340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14</a:t>
            </a:fld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355C2D8C-E7C4-4060-B91E-129424BCA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2776"/>
            <a:ext cx="8229600" cy="396044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8095D8F4-2E2D-417D-B88A-8B546658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Why Ansible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454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15</a:t>
            </a:fld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AFB9A37E-21CA-48EF-8AB6-B1D6D73D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760"/>
            <a:ext cx="8229600" cy="417646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BEFA94A8-991B-446A-BBD3-A7151685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Why Ansible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865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16</a:t>
            </a:fld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15E780C7-8BE2-418E-A87A-709552235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40769"/>
            <a:ext cx="8229600" cy="439248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27FD7DE5-0D7F-4D04-8D8D-0725C3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Why Ansible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5877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17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822D213-BED4-4EED-A024-59894EA5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97" y="620688"/>
            <a:ext cx="9144000" cy="49685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066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18</a:t>
            </a:fld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3C986D13-14D6-454E-9745-A0835DC83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1" y="1268760"/>
            <a:ext cx="8568952" cy="446449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7704BAA1-65DE-4349-B621-2BD95625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What Is  Ansible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6663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19</a:t>
            </a:fld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E9016271-748F-4526-859B-C5F12D932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196753"/>
            <a:ext cx="8568952" cy="460851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527CD15A-E717-4B21-87D0-4CE7CD26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Pull and  Push Configuration Tool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2188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2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7D47D80-2459-4BF2-B1D0-C4C1DA629121}"/>
              </a:ext>
            </a:extLst>
          </p:cNvPr>
          <p:cNvSpPr txBox="1"/>
          <p:nvPr/>
        </p:nvSpPr>
        <p:spPr>
          <a:xfrm>
            <a:off x="502130" y="1387485"/>
            <a:ext cx="50721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Configuration Management?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Configuration Management?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Configuration Management Tools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20</a:t>
            </a:fld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B55134F7-0225-4E2D-82A7-3CFC56644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850" y="1360091"/>
            <a:ext cx="8229600" cy="435484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FC2083AE-97A7-493B-A985-2E8790DE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Ansible – A Push Configuration Tool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921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21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A2EF91F-2C74-46B6-9963-AEBF9164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41"/>
            <a:ext cx="9144000" cy="55631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007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22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DD88784-1909-4E2B-B9C3-4DA55530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55700"/>
            <a:ext cx="8784976" cy="392948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00DF05EE-C64F-4F95-895E-3498037C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Ansible Architecture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E924970-10A0-4096-849C-B2B5E1739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3" y="5136126"/>
            <a:ext cx="4886325" cy="11011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58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23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00DF05EE-C64F-4F95-895E-3498037C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Ansible Architecture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DE51314-05A0-43F0-ABF7-B4770FF8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340768"/>
            <a:ext cx="8524875" cy="43924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77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24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00DF05EE-C64F-4F95-895E-3498037C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Ansible Architecture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53FE512-608E-4D60-98BD-A9B7C677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800"/>
            <a:ext cx="9144000" cy="44254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85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25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A03239D-35A0-4D44-B171-B826592CA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268760"/>
            <a:ext cx="8829675" cy="446449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264B8E0E-BB30-4322-A183-3FF40D81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Ansible Architecture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288395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26</a:t>
            </a:fld>
            <a:endParaRPr lang="en-IN" dirty="0"/>
          </a:p>
        </p:txBody>
      </p:sp>
      <p:sp>
        <p:nvSpPr>
          <p:cNvPr id="5" name="Title 7">
            <a:extLst>
              <a:ext uri="{FF2B5EF4-FFF2-40B4-BE49-F238E27FC236}">
                <a16:creationId xmlns="" xmlns:a16="http://schemas.microsoft.com/office/drawing/2014/main" id="{29CC804E-4411-4B5B-9C80-55D5ED76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Ansible Architecture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3198CD9-9678-4FF9-8F64-371EFF8DE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68760"/>
            <a:ext cx="8515350" cy="44644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5122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27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DAAC8AC-08C7-4D5D-BCDF-1895104B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9144000" cy="55967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84229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28</a:t>
            </a:fld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52FD82DA-F5F8-49FD-8D5D-1E409D387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340767"/>
            <a:ext cx="8640960" cy="4464497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="" xmlns:a16="http://schemas.microsoft.com/office/drawing/2014/main" id="{4C7B866D-2A3A-4E1B-9FBA-9F50AB50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Ansible Playbook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9AAA096-FD57-4001-9FBD-AE3AF9168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628800"/>
            <a:ext cx="2559943" cy="259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390639-6CB9-4F8F-AF01-F8C73683D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39" y="4552577"/>
            <a:ext cx="2743617" cy="14377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7594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29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A4110D3-5CE4-4F66-80F3-24C93E9E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031"/>
            <a:ext cx="9036496" cy="469324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86259"/>
            <a:ext cx="8229600" cy="822325"/>
          </a:xfrm>
        </p:spPr>
        <p:txBody>
          <a:bodyPr/>
          <a:lstStyle/>
          <a:p>
            <a:r>
              <a:rPr lang="en-US" dirty="0"/>
              <a:t>Ansible Playbook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66653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Configuration Management?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3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12" name="Content Placeholder 3">
            <a:extLst>
              <a:ext uri="{FF2B5EF4-FFF2-40B4-BE49-F238E27FC236}">
                <a16:creationId xmlns="" xmlns:a16="http://schemas.microsoft.com/office/drawing/2014/main" id="{4B0C775C-F4B3-4E4D-AD15-297369B8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2840" y="1340768"/>
            <a:ext cx="844562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8649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30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86259"/>
            <a:ext cx="8229600" cy="822325"/>
          </a:xfrm>
        </p:spPr>
        <p:txBody>
          <a:bodyPr/>
          <a:lstStyle/>
          <a:p>
            <a:r>
              <a:rPr lang="en-US" dirty="0"/>
              <a:t>Ansible Playbook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03AC6EA-620F-4951-B111-2E13F23A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78102"/>
            <a:ext cx="5705475" cy="504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DFC2077-C3E6-44BE-BA47-362D63BD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30" y="1916832"/>
            <a:ext cx="2647950" cy="704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71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31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86259"/>
            <a:ext cx="8229600" cy="822325"/>
          </a:xfrm>
        </p:spPr>
        <p:txBody>
          <a:bodyPr/>
          <a:lstStyle/>
          <a:p>
            <a:r>
              <a:rPr lang="en-US" dirty="0"/>
              <a:t>Ansible Playbook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BD7573B-B7FC-4DBB-AA46-E0CF7285B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5753100" cy="4896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BA59E9-47A1-445A-89C1-1B75EA00C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988840"/>
            <a:ext cx="2790825" cy="822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4230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32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86259"/>
            <a:ext cx="8229600" cy="822325"/>
          </a:xfrm>
        </p:spPr>
        <p:txBody>
          <a:bodyPr/>
          <a:lstStyle/>
          <a:p>
            <a:r>
              <a:rPr lang="en-US" dirty="0"/>
              <a:t>Ansible Playbook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0E361FB-57B7-4C66-AD1C-1BA5266F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5" y="1236068"/>
            <a:ext cx="5486400" cy="4968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949A9EA-73EC-4FE9-ACE1-30819047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537350"/>
            <a:ext cx="2609850" cy="891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726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33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86259"/>
            <a:ext cx="8229600" cy="822325"/>
          </a:xfrm>
        </p:spPr>
        <p:txBody>
          <a:bodyPr/>
          <a:lstStyle/>
          <a:p>
            <a:r>
              <a:rPr lang="en-US" dirty="0"/>
              <a:t>Ansible Playbook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1F1CF4A-1BDD-4108-BB37-197C93C2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90" y="1215258"/>
            <a:ext cx="5505450" cy="493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12C90D-CC63-464D-A904-486D9204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988840"/>
            <a:ext cx="3362325" cy="1562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5066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34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86259"/>
            <a:ext cx="8229600" cy="822325"/>
          </a:xfrm>
        </p:spPr>
        <p:txBody>
          <a:bodyPr/>
          <a:lstStyle/>
          <a:p>
            <a:r>
              <a:rPr lang="en-US" dirty="0"/>
              <a:t>Ansible Playbook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306DAA-F339-4898-A0C3-CB26253E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9" y="1196752"/>
            <a:ext cx="5457825" cy="4802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1B03E0-0291-4E01-B3DF-BC1824B8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63" y="1700808"/>
            <a:ext cx="3257550" cy="1543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8740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B3CD6BC-C8BF-4583-A34A-0AF0095C45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5D8A9B-268C-40CE-ACED-5FA725B7F8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35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9AB0E6F-7BA1-4F56-9BE2-41626316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55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637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36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86259"/>
            <a:ext cx="7868791" cy="822325"/>
          </a:xfrm>
        </p:spPr>
        <p:txBody>
          <a:bodyPr/>
          <a:lstStyle/>
          <a:p>
            <a:r>
              <a:rPr lang="en-US" dirty="0"/>
              <a:t>Inventory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6D08E25-24DC-4DCA-A924-A83BF4CD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68919"/>
            <a:ext cx="8640960" cy="43643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25877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37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86259"/>
            <a:ext cx="7941568" cy="822325"/>
          </a:xfrm>
        </p:spPr>
        <p:txBody>
          <a:bodyPr/>
          <a:lstStyle/>
          <a:p>
            <a:r>
              <a:rPr lang="en-US" dirty="0"/>
              <a:t>Inventory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17E7539-D678-416B-9E33-E18B05B8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484784"/>
            <a:ext cx="8591550" cy="4104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097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38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86259"/>
            <a:ext cx="7941568" cy="822325"/>
          </a:xfrm>
        </p:spPr>
        <p:txBody>
          <a:bodyPr/>
          <a:lstStyle/>
          <a:p>
            <a:r>
              <a:rPr lang="en-US" dirty="0"/>
              <a:t>Inventory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EAD0C83-671E-4113-8FCA-F96643C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412776"/>
            <a:ext cx="8296275" cy="4320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0125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39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86259"/>
            <a:ext cx="7868791" cy="822325"/>
          </a:xfrm>
        </p:spPr>
        <p:txBody>
          <a:bodyPr/>
          <a:lstStyle/>
          <a:p>
            <a:r>
              <a:rPr lang="en-US" dirty="0"/>
              <a:t>Inventory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772BFC1-EAF6-4765-9CFD-63916FF2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412776"/>
            <a:ext cx="8039100" cy="4320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104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Configuration Management?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4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B399098A-5D6C-433B-8AE1-558022163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36" y="1155701"/>
            <a:ext cx="8291263" cy="44338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31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40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A0BC5AF-F365-4139-980F-9468A3ED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324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1816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41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86259"/>
            <a:ext cx="7868791" cy="822325"/>
          </a:xfrm>
        </p:spPr>
        <p:txBody>
          <a:bodyPr/>
          <a:lstStyle/>
          <a:p>
            <a:r>
              <a:rPr lang="en-US" dirty="0"/>
              <a:t>Working of Ansible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342231C-C650-4FFD-9158-9E939221D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856984" cy="45065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7444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42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86259"/>
            <a:ext cx="7868791" cy="822325"/>
          </a:xfrm>
        </p:spPr>
        <p:txBody>
          <a:bodyPr/>
          <a:lstStyle/>
          <a:p>
            <a:r>
              <a:rPr lang="en-US" dirty="0"/>
              <a:t>Working of Ansible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09C61A9-3A0D-4BDB-B472-3165A0F7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395412"/>
            <a:ext cx="8136136" cy="43378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5258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43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86259"/>
            <a:ext cx="7868791" cy="822325"/>
          </a:xfrm>
        </p:spPr>
        <p:txBody>
          <a:bodyPr/>
          <a:lstStyle/>
          <a:p>
            <a:r>
              <a:rPr lang="en-US" dirty="0"/>
              <a:t>Working of Ansible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2E7C64-89AC-4396-A57B-5871C27E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385887"/>
            <a:ext cx="8208144" cy="43473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9391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44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86259"/>
            <a:ext cx="7868791" cy="822325"/>
          </a:xfrm>
        </p:spPr>
        <p:txBody>
          <a:bodyPr/>
          <a:lstStyle/>
          <a:p>
            <a:r>
              <a:rPr lang="en-US" dirty="0"/>
              <a:t>Working of Ansible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1568F2B-54F8-472D-B7D2-3E46E6C7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22" y="1376362"/>
            <a:ext cx="8329933" cy="42848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51546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45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86259"/>
            <a:ext cx="7868791" cy="822325"/>
          </a:xfrm>
        </p:spPr>
        <p:txBody>
          <a:bodyPr/>
          <a:lstStyle/>
          <a:p>
            <a:r>
              <a:rPr lang="en-US" dirty="0"/>
              <a:t>Working of Ansible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0C3AEBB-3493-4CDD-A6BE-A85218A8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9224"/>
            <a:ext cx="8568952" cy="43860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41526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46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86259"/>
            <a:ext cx="7868791" cy="822325"/>
          </a:xfrm>
        </p:spPr>
        <p:txBody>
          <a:bodyPr/>
          <a:lstStyle/>
          <a:p>
            <a:r>
              <a:rPr lang="en-US" dirty="0"/>
              <a:t>Working of Ansible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E3F3F49-0A67-4027-BF19-1C725193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95412"/>
            <a:ext cx="8496943" cy="44098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49231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47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F2F4276-B8CE-499A-84C8-DB063A41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86259"/>
            <a:ext cx="7868791" cy="822325"/>
          </a:xfrm>
        </p:spPr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88A0FA-8A2D-4A48-9F3B-AE7C654D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513"/>
            <a:ext cx="9144000" cy="38089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5585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CB9650-31D7-4638-A1E5-EA9E848404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D6310D-4BCC-44DE-BF97-19CCFFF766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48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28EF0FF-397A-412A-AC58-F0DA9F311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42484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274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CD280DB8-0ADA-4AD4-B459-C070ED0E9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56792"/>
            <a:ext cx="9144000" cy="3744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0C5EC9F-F00E-4533-8EFC-C1018910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32655"/>
            <a:ext cx="4219575" cy="6477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E283FB-B91D-4995-9929-2E18295379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YAML</a:t>
            </a:r>
            <a:endParaRPr lang="en-IN" dirty="0"/>
          </a:p>
          <a:p>
            <a:pPr>
              <a:defRPr/>
            </a:pP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93411D8-BE7E-465E-8425-1469196584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49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0410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Configuration Management?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5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AF91A5F6-B071-4572-ADA7-41F7AB6FA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208271"/>
            <a:ext cx="8496944" cy="43813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202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0C5EC9F-F00E-4533-8EFC-C1018910F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32655"/>
            <a:ext cx="4219575" cy="6477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E283FB-B91D-4995-9929-2E18295379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YAML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93411D8-BE7E-465E-8425-1469196584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50</a:t>
            </a:fld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1F923A8-0F96-442B-9B91-50FE8A8E8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4032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825E90-CCCD-4556-9607-17EDE653B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5430825"/>
            <a:ext cx="3514725" cy="723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937E704-C03C-44A8-9BDF-A0AF6E92A6FE}"/>
              </a:ext>
            </a:extLst>
          </p:cNvPr>
          <p:cNvSpPr/>
          <p:nvPr/>
        </p:nvSpPr>
        <p:spPr>
          <a:xfrm>
            <a:off x="1547664" y="5229200"/>
            <a:ext cx="3672038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30144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E283FB-B91D-4995-9929-2E18295379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YAML</a:t>
            </a:r>
            <a:endParaRPr lang="en-IN" dirty="0"/>
          </a:p>
          <a:p>
            <a:pPr>
              <a:defRPr/>
            </a:pP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93411D8-BE7E-465E-8425-1469196584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51</a:t>
            </a:fld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44E73DC6-CAA2-4557-A3C4-FC4CBDB8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196752"/>
            <a:ext cx="4968552" cy="4248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1E0CD77-F3DD-4322-ABCA-B81727729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6525"/>
            <a:ext cx="4495800" cy="7143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8037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E283FB-B91D-4995-9929-2E18295379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YAML</a:t>
            </a:r>
            <a:endParaRPr lang="en-IN" dirty="0"/>
          </a:p>
          <a:p>
            <a:pPr>
              <a:defRPr/>
            </a:pP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93411D8-BE7E-465E-8425-1469196584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52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93E4ECA-1E82-471B-9A8C-E31149EB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" y="136525"/>
            <a:ext cx="9144000" cy="755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AC4B34C-CA63-4C34-B895-FBCBA9FD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8456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E283FB-B91D-4995-9929-2E18295379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YAML</a:t>
            </a:r>
            <a:endParaRPr lang="en-IN" dirty="0"/>
          </a:p>
          <a:p>
            <a:pPr>
              <a:defRPr/>
            </a:pP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93411D8-BE7E-465E-8425-1469196584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53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93E4ECA-1E82-471B-9A8C-E31149EB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" y="136525"/>
            <a:ext cx="9144000" cy="755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A0C7A5-BB66-4589-B30F-6B20361C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42484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5459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E283FB-B91D-4995-9929-2E18295379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YAML</a:t>
            </a:r>
            <a:endParaRPr lang="en-IN" dirty="0"/>
          </a:p>
          <a:p>
            <a:pPr>
              <a:defRPr/>
            </a:pP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93411D8-BE7E-465E-8425-1469196584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54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93E4ECA-1E82-471B-9A8C-E31149EB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" y="136525"/>
            <a:ext cx="9144000" cy="755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5D2429-1A6A-45A3-A8D4-70E338F4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45365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36211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E283FB-B91D-4995-9929-2E18295379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93411D8-BE7E-465E-8425-1469196584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55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93E4ECA-1E82-471B-9A8C-E31149EB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" y="136525"/>
            <a:ext cx="9144000" cy="755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96BBBB-6112-45A9-B66D-88A131F6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9144000" cy="57332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6330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E283FB-B91D-4995-9929-2E18295379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YAML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93411D8-BE7E-465E-8425-1469196584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56</a:t>
            </a:fld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BAE4A937-4432-4A89-B134-09C1978AC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9" y="1196752"/>
            <a:ext cx="5832648" cy="367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E915836-1A8A-4760-8D21-E68EF99B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196752"/>
            <a:ext cx="3059832" cy="1057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B3C8AF0-4AD4-4962-B445-DB9935E1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868" y="2564904"/>
            <a:ext cx="32004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281153-C0FD-4BDF-AB3D-1103CFCCE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844" y="4776997"/>
            <a:ext cx="3219450" cy="828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D1E0B32-EBE3-4966-AFA1-6E6FA473CF38}"/>
              </a:ext>
            </a:extLst>
          </p:cNvPr>
          <p:cNvSpPr txBox="1"/>
          <p:nvPr/>
        </p:nvSpPr>
        <p:spPr>
          <a:xfrm>
            <a:off x="323528" y="548680"/>
            <a:ext cx="2529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YAML Summary</a:t>
            </a:r>
            <a:endParaRPr lang="en-IN" sz="2800" b="1" dirty="0"/>
          </a:p>
        </p:txBody>
      </p:sp>
    </p:spTree>
    <p:extLst>
      <p:ext uri="{BB962C8B-B14F-4D97-AF65-F5344CB8AC3E}">
        <p14:creationId xmlns="" xmlns:p14="http://schemas.microsoft.com/office/powerpoint/2010/main" val="17619105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57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B66111F-BDB1-4842-88C0-AF8F6F8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366652"/>
            <a:ext cx="7776095" cy="1414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597A3DC-B064-492A-80E7-E3FFC096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3264904"/>
            <a:ext cx="3514725" cy="2607469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="" xmlns:a16="http://schemas.microsoft.com/office/drawing/2014/main" id="{40AC5059-4867-40CB-9C59-901986877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8313" y="325646"/>
            <a:ext cx="4922044" cy="514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322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1BFF8381-B052-4B6F-8F21-99E9C859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58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8F26770-97E6-4DC3-A06D-13016D4A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03237"/>
            <a:ext cx="5064919" cy="4572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="" xmlns:a16="http://schemas.microsoft.com/office/drawing/2014/main" id="{09AC87E2-3685-498A-91B2-4C1CAFF8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089" y="1304638"/>
            <a:ext cx="4914073" cy="464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82F0E5D-BAF0-4134-A3E9-20398F06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14" y="1304638"/>
            <a:ext cx="3993356" cy="1821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579CD0D-37F0-4476-8634-3D238B0E2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348" y="3731706"/>
            <a:ext cx="1978819" cy="17930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9822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59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B176151-D169-4740-896B-A1D3E34D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229922" cy="64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2515DDF-1A08-48EA-878E-EECF35DD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196752"/>
            <a:ext cx="6848475" cy="46805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8976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Configuration Management?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6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B4175674-EB8E-4F8F-BABC-E2E935749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319904"/>
            <a:ext cx="8435280" cy="44133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022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60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BEEF8D9-369D-4B6E-B620-E7EDB06D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752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6ABDBB5-CBE5-4A4A-9E34-F0A21173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0648"/>
            <a:ext cx="8229922" cy="647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436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61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71CE496-622D-4FF5-9EB6-3C44F435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734"/>
            <a:ext cx="9144000" cy="5038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D989A0-5F09-4F77-8431-CB3CBB7B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0648"/>
            <a:ext cx="8229922" cy="64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C2B7CE-8E0F-4FE7-8370-E4ACCADF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636912"/>
            <a:ext cx="2646809" cy="9239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5475131-5279-4515-9B15-87CE686E38AE}"/>
              </a:ext>
            </a:extLst>
          </p:cNvPr>
          <p:cNvSpPr/>
          <p:nvPr/>
        </p:nvSpPr>
        <p:spPr>
          <a:xfrm>
            <a:off x="6156176" y="2564904"/>
            <a:ext cx="2736304" cy="10081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2065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62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1058AE-7087-4151-9F4D-13800975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229922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231D80B-8AD7-4B3F-BB94-32E96953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3343"/>
            <a:ext cx="9144000" cy="4871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2147AE7-49C1-4C46-AE54-27A3A60BE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276872"/>
            <a:ext cx="2076450" cy="352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732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63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1F1A3FF-013D-4BFF-83F9-14EFD92A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229922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F2A8877-6FF2-4660-AD02-5C8FC379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0453"/>
            <a:ext cx="9144000" cy="47970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11631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64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5897B55-55B7-451A-A251-89A3166F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896225" cy="120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62684C-6173-4B5F-9B01-592A55186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0648"/>
            <a:ext cx="8229922" cy="64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F23B58A-D507-4BDC-8976-9DD13288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7" y="2468910"/>
            <a:ext cx="7820025" cy="1123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311437C-E6FB-4C09-891B-A013D029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3831878"/>
            <a:ext cx="7810500" cy="1114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182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65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9E767B3-48F6-402E-BEC2-DF6D395A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9075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66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F226D3A-F6D3-46A8-B721-9B6BD4D4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800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67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6894C70-7E69-430C-A4EB-A75494EA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60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11AFCE-51B9-422B-A58B-CE6864BACBCA}"/>
              </a:ext>
            </a:extLst>
          </p:cNvPr>
          <p:cNvSpPr txBox="1"/>
          <p:nvPr/>
        </p:nvSpPr>
        <p:spPr>
          <a:xfrm>
            <a:off x="323528" y="548680"/>
            <a:ext cx="16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Scalability</a:t>
            </a:r>
            <a:endParaRPr lang="en-IN" sz="2800" b="1" dirty="0"/>
          </a:p>
        </p:txBody>
      </p:sp>
    </p:spTree>
    <p:extLst>
      <p:ext uri="{BB962C8B-B14F-4D97-AF65-F5344CB8AC3E}">
        <p14:creationId xmlns="" xmlns:p14="http://schemas.microsoft.com/office/powerpoint/2010/main" val="375784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68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FDE1B6C-FFBD-4573-BEE4-4DED7BBD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DB6F0BC-D531-45F1-976C-2D8C958E374E}"/>
              </a:ext>
            </a:extLst>
          </p:cNvPr>
          <p:cNvSpPr txBox="1"/>
          <p:nvPr/>
        </p:nvSpPr>
        <p:spPr>
          <a:xfrm>
            <a:off x="323528" y="548680"/>
            <a:ext cx="218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Ease of Setup</a:t>
            </a:r>
            <a:endParaRPr lang="en-IN" sz="2800" b="1" dirty="0"/>
          </a:p>
        </p:txBody>
      </p:sp>
    </p:spTree>
    <p:extLst>
      <p:ext uri="{BB962C8B-B14F-4D97-AF65-F5344CB8AC3E}">
        <p14:creationId xmlns="" xmlns:p14="http://schemas.microsoft.com/office/powerpoint/2010/main" val="1811774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69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B163114-5E3A-469C-8B0B-7614371563A1}"/>
              </a:ext>
            </a:extLst>
          </p:cNvPr>
          <p:cNvSpPr txBox="1"/>
          <p:nvPr/>
        </p:nvSpPr>
        <p:spPr>
          <a:xfrm>
            <a:off x="323528" y="548680"/>
            <a:ext cx="1842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Availability</a:t>
            </a:r>
            <a:endParaRPr lang="en-IN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6BE4C4C-9709-4192-B82A-6AD9010E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566"/>
            <a:ext cx="9144000" cy="42916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331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Configuration Management?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7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A96FFCF6-9868-49C2-8E87-4D449BDCF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268760"/>
            <a:ext cx="8568952" cy="44644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33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70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DE7891-F81E-4E93-8EFB-7A774C631C7E}"/>
              </a:ext>
            </a:extLst>
          </p:cNvPr>
          <p:cNvSpPr txBox="1"/>
          <p:nvPr/>
        </p:nvSpPr>
        <p:spPr>
          <a:xfrm>
            <a:off x="323528" y="548680"/>
            <a:ext cx="218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Management</a:t>
            </a:r>
            <a:endParaRPr lang="en-IN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9A191F8-50E8-465A-8C98-743CC798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077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71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DD6BC25-FB0A-4DE6-AB50-F0A0CD9B238C}"/>
              </a:ext>
            </a:extLst>
          </p:cNvPr>
          <p:cNvSpPr txBox="1"/>
          <p:nvPr/>
        </p:nvSpPr>
        <p:spPr>
          <a:xfrm>
            <a:off x="323528" y="548680"/>
            <a:ext cx="2511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Interoperability</a:t>
            </a:r>
            <a:endParaRPr lang="en-IN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4035658-0BCA-4151-852B-E319E13B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1133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72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8048EC5-2464-40BB-A677-0C310BD2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680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9F7447B-1F85-4432-B2AB-B835B1E447CD}"/>
              </a:ext>
            </a:extLst>
          </p:cNvPr>
          <p:cNvSpPr txBox="1"/>
          <p:nvPr/>
        </p:nvSpPr>
        <p:spPr>
          <a:xfrm>
            <a:off x="323528" y="548680"/>
            <a:ext cx="3707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Configuration Language</a:t>
            </a:r>
            <a:endParaRPr lang="en-IN" sz="2800" b="1" dirty="0"/>
          </a:p>
        </p:txBody>
      </p:sp>
    </p:spTree>
    <p:extLst>
      <p:ext uri="{BB962C8B-B14F-4D97-AF65-F5344CB8AC3E}">
        <p14:creationId xmlns="" xmlns:p14="http://schemas.microsoft.com/office/powerpoint/2010/main" val="38493598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73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8990A3C-3325-40B2-9432-63014BF3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5"/>
            <a:ext cx="9144000" cy="3096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9CB2D-2EB8-4F54-8192-E361351C8A5A}"/>
              </a:ext>
            </a:extLst>
          </p:cNvPr>
          <p:cNvSpPr txBox="1"/>
          <p:nvPr/>
        </p:nvSpPr>
        <p:spPr>
          <a:xfrm>
            <a:off x="323528" y="548680"/>
            <a:ext cx="6111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Popularity: Google Trends [past 5 Years]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F67E2BB-70B7-4A58-BB40-D43EC260D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" y="4221088"/>
            <a:ext cx="9144000" cy="15683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08625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74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78F350C-7B94-4A56-9736-14595EA16E95}"/>
              </a:ext>
            </a:extLst>
          </p:cNvPr>
          <p:cNvSpPr txBox="1"/>
          <p:nvPr/>
        </p:nvSpPr>
        <p:spPr>
          <a:xfrm>
            <a:off x="323528" y="548680"/>
            <a:ext cx="2368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Weight-Factor </a:t>
            </a:r>
            <a:endParaRPr lang="en-IN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0A19032-2E56-4AF5-8374-D0256454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3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4710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75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0A5613A-77B4-4BE8-B299-13943B7B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4392488" cy="4608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B4D8BBC-7272-4490-8C50-022969BC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488" y="2348880"/>
            <a:ext cx="4751511" cy="2952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F4F4AAF-6AF9-429C-A47B-FCF00D649BDA}"/>
              </a:ext>
            </a:extLst>
          </p:cNvPr>
          <p:cNvSpPr txBox="1"/>
          <p:nvPr/>
        </p:nvSpPr>
        <p:spPr>
          <a:xfrm>
            <a:off x="323528" y="548680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Conclusion</a:t>
            </a:r>
            <a:endParaRPr lang="en-IN" sz="2800" b="1" dirty="0"/>
          </a:p>
        </p:txBody>
      </p:sp>
    </p:spTree>
    <p:extLst>
      <p:ext uri="{BB962C8B-B14F-4D97-AF65-F5344CB8AC3E}">
        <p14:creationId xmlns="" xmlns:p14="http://schemas.microsoft.com/office/powerpoint/2010/main" val="265907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75B8F-8B30-4288-A4C8-DA92D561F2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FD9786-3679-4389-8C8E-4AEC9F667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6553E1-4AA5-4088-A5D5-815BB7E0C424}" type="slidenum">
              <a:rPr lang="en-IN" smtClean="0"/>
              <a:pPr>
                <a:defRPr/>
              </a:pPr>
              <a:t>76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24BBAB7-4457-4CD2-A6E2-BA040E47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8" y="2785046"/>
            <a:ext cx="2505075" cy="3571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3ECE18C-DC0A-423B-80F5-492808D6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788385"/>
            <a:ext cx="2181226" cy="3567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5749E6E-06C0-4B54-A181-54FE34598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9144000" cy="27809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52680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4"/>
          <p:cNvSpPr>
            <a:spLocks noGrp="1"/>
          </p:cNvSpPr>
          <p:nvPr>
            <p:ph sz="quarter" idx="14"/>
          </p:nvPr>
        </p:nvSpPr>
        <p:spPr>
          <a:xfrm>
            <a:off x="1989138" y="3068638"/>
            <a:ext cx="5165725" cy="576262"/>
          </a:xfrm>
        </p:spPr>
        <p:txBody>
          <a:bodyPr/>
          <a:lstStyle/>
          <a:p>
            <a:pPr eaLnBrk="1" hangingPunct="1"/>
            <a:r>
              <a:rPr lang="en-US" sz="3600">
                <a:solidFill>
                  <a:schemeClr val="bg1"/>
                </a:solidFill>
              </a:rPr>
              <a:t>Thank You</a:t>
            </a:r>
            <a:endParaRPr lang="en-IN" sz="3600">
              <a:solidFill>
                <a:schemeClr val="bg1"/>
              </a:solidFill>
            </a:endParaRPr>
          </a:p>
        </p:txBody>
      </p:sp>
      <p:pic>
        <p:nvPicPr>
          <p:cNvPr id="21507" name="Picture Placeholder 26"/>
          <p:cNvPicPr>
            <a:picLocks noChangeAspect="1"/>
          </p:cNvPicPr>
          <p:nvPr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8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2" name="Content Placeholder 1">
            <a:extLst>
              <a:ext uri="{FF2B5EF4-FFF2-40B4-BE49-F238E27FC236}">
                <a16:creationId xmlns="" xmlns:a16="http://schemas.microsoft.com/office/drawing/2014/main" id="{5D8B12E4-AC13-4204-889B-10C01900F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171542"/>
            <a:ext cx="8496944" cy="44180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115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r>
              <a:rPr lang="en-US" dirty="0"/>
              <a:t>What is Ansible?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Ansible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0DF94D-E3CF-4B3C-9B9C-17AA55C24686}" type="slidenum">
              <a:rPr lang="en-IN" smtClean="0"/>
              <a:pPr>
                <a:defRPr/>
              </a:pPr>
              <a:t>9</a:t>
            </a:fld>
            <a:endParaRPr lang="en-IN" dirty="0"/>
          </a:p>
        </p:txBody>
      </p:sp>
      <p:pic>
        <p:nvPicPr>
          <p:cNvPr id="10" name="Picture Placeholder 2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605470" y="5589588"/>
            <a:ext cx="2521185" cy="1276350"/>
          </a:xfr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034DB0-845B-4191-B7DA-7A11399E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03"/>
            <a:ext cx="9144000" cy="42799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471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306</Words>
  <Application>Microsoft Office PowerPoint</Application>
  <PresentationFormat>On-screen Show (4:3)</PresentationFormat>
  <Paragraphs>207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Slide 1</vt:lpstr>
      <vt:lpstr>Agenda</vt:lpstr>
      <vt:lpstr>What is Configuration Management?</vt:lpstr>
      <vt:lpstr>Why Configuration Management?</vt:lpstr>
      <vt:lpstr>What is Configuration Management?</vt:lpstr>
      <vt:lpstr>What is Configuration Management?</vt:lpstr>
      <vt:lpstr>What is Configuration Management?</vt:lpstr>
      <vt:lpstr>Configuration Management Tools</vt:lpstr>
      <vt:lpstr>What is Ansible?</vt:lpstr>
      <vt:lpstr>What is Ansible?</vt:lpstr>
      <vt:lpstr>Ansible Features</vt:lpstr>
      <vt:lpstr>Slide 12</vt:lpstr>
      <vt:lpstr>Agenda</vt:lpstr>
      <vt:lpstr>Why Ansible</vt:lpstr>
      <vt:lpstr>Why Ansible</vt:lpstr>
      <vt:lpstr>Why Ansible</vt:lpstr>
      <vt:lpstr>Slide 17</vt:lpstr>
      <vt:lpstr>What Is  Ansible</vt:lpstr>
      <vt:lpstr>Pull and  Push Configuration Tool</vt:lpstr>
      <vt:lpstr>Ansible – A Push Configuration Tool</vt:lpstr>
      <vt:lpstr>Slide 21</vt:lpstr>
      <vt:lpstr>Ansible Architecture</vt:lpstr>
      <vt:lpstr>Ansible Architecture</vt:lpstr>
      <vt:lpstr>Ansible Architecture</vt:lpstr>
      <vt:lpstr>Ansible Architecture</vt:lpstr>
      <vt:lpstr>Ansible Architecture</vt:lpstr>
      <vt:lpstr>Slide 27</vt:lpstr>
      <vt:lpstr>Ansible Playbook</vt:lpstr>
      <vt:lpstr>Ansible Playbook</vt:lpstr>
      <vt:lpstr>Ansible Playbook</vt:lpstr>
      <vt:lpstr>Ansible Playbook</vt:lpstr>
      <vt:lpstr>Ansible Playbook</vt:lpstr>
      <vt:lpstr>Ansible Playbook</vt:lpstr>
      <vt:lpstr>Ansible Playbook</vt:lpstr>
      <vt:lpstr>Slide 35</vt:lpstr>
      <vt:lpstr>Inventory</vt:lpstr>
      <vt:lpstr>Inventory</vt:lpstr>
      <vt:lpstr>Inventory</vt:lpstr>
      <vt:lpstr>Inventory</vt:lpstr>
      <vt:lpstr>Slide 40</vt:lpstr>
      <vt:lpstr>Working of Ansible</vt:lpstr>
      <vt:lpstr>Working of Ansible</vt:lpstr>
      <vt:lpstr>Working of Ansible</vt:lpstr>
      <vt:lpstr>Working of Ansible</vt:lpstr>
      <vt:lpstr>Working of Ansible</vt:lpstr>
      <vt:lpstr>Working of Ansible</vt:lpstr>
      <vt:lpstr>Summary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TAG1</dc:creator>
  <cp:lastModifiedBy>hp</cp:lastModifiedBy>
  <cp:revision>253</cp:revision>
  <dcterms:created xsi:type="dcterms:W3CDTF">2014-09-01T09:33:59Z</dcterms:created>
  <dcterms:modified xsi:type="dcterms:W3CDTF">2023-04-10T18:36:09Z</dcterms:modified>
</cp:coreProperties>
</file>